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365" r:id="rId3"/>
    <p:sldId id="424" r:id="rId4"/>
    <p:sldId id="351" r:id="rId5"/>
    <p:sldId id="368" r:id="rId6"/>
    <p:sldId id="265" r:id="rId7"/>
    <p:sldId id="346" r:id="rId8"/>
    <p:sldId id="366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1F4E79"/>
    <a:srgbClr val="A9D18E"/>
    <a:srgbClr val="D1D7E1"/>
    <a:srgbClr val="C5E2FF"/>
    <a:srgbClr val="CCCC00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-102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6928" y="97971"/>
            <a:ext cx="8653816" cy="3304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ebdings"/>
              <a:buChar char=""/>
            </a:pPr>
            <a:r>
              <a:rPr lang="pt-BR" sz="6600" dirty="0">
                <a:solidFill>
                  <a:srgbClr val="C00000"/>
                </a:solidFill>
                <a:ea typeface="Calibri"/>
                <a:cs typeface="Times New Roman"/>
              </a:rPr>
              <a:t>Quem são os líderes que mais influenciam a igreja de nossos dias?</a:t>
            </a:r>
          </a:p>
        </p:txBody>
      </p:sp>
    </p:spTree>
    <p:extLst>
      <p:ext uri="{BB962C8B-B14F-4D97-AF65-F5344CB8AC3E}">
        <p14:creationId xmlns:p14="http://schemas.microsoft.com/office/powerpoint/2010/main" val="3566271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6928" y="97971"/>
            <a:ext cx="8653816" cy="4391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ebdings"/>
              <a:buChar char=""/>
            </a:pPr>
            <a:r>
              <a:rPr lang="pt-BR" sz="6600" dirty="0">
                <a:solidFill>
                  <a:srgbClr val="C00000"/>
                </a:solidFill>
                <a:ea typeface="Calibri"/>
                <a:cs typeface="Times New Roman"/>
              </a:rPr>
              <a:t>Sinceramente, somos mais impactados pela vida de Jesus ou de líderes eclesiásticos?</a:t>
            </a:r>
          </a:p>
        </p:txBody>
      </p:sp>
    </p:spTree>
    <p:extLst>
      <p:ext uri="{BB962C8B-B14F-4D97-AF65-F5344CB8AC3E}">
        <p14:creationId xmlns:p14="http://schemas.microsoft.com/office/powerpoint/2010/main" val="2988232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u="sng" dirty="0" smtClean="0"/>
              <a:t>Mensagens até aqui</a:t>
            </a:r>
            <a:r>
              <a:rPr lang="pt-BR" sz="2800" b="1" dirty="0" smtClean="0"/>
              <a:t>:</a:t>
            </a:r>
            <a:endParaRPr lang="pt-BR" sz="2800" b="1" dirty="0">
              <a:solidFill>
                <a:srgbClr val="FF0000"/>
              </a:solidFill>
            </a:endParaRPr>
          </a:p>
          <a:p>
            <a:pPr lvl="1"/>
            <a:endParaRPr lang="pt-BR" sz="2800" dirty="0" smtClean="0"/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pt-BR" sz="3600" dirty="0"/>
              <a:t>Prólogo – A deidade de Jesus revela a Glória de Deus na Encarnação. </a:t>
            </a:r>
            <a:r>
              <a:rPr lang="pt-BR" sz="3600" b="1" dirty="0" smtClean="0">
                <a:solidFill>
                  <a:srgbClr val="FF0000"/>
                </a:solidFill>
              </a:rPr>
              <a:t>(1.1-18</a:t>
            </a:r>
            <a:r>
              <a:rPr lang="pt-BR" sz="3600" b="1" dirty="0">
                <a:solidFill>
                  <a:srgbClr val="FF0000"/>
                </a:solidFill>
              </a:rPr>
              <a:t>)</a:t>
            </a:r>
            <a:endParaRPr lang="pt-BR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40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907154"/>
            <a:ext cx="8205108" cy="3528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</a:t>
            </a:r>
            <a:r>
              <a:rPr lang="pt-B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4592" y="449036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</a:t>
            </a:r>
            <a:r>
              <a:rPr lang="pt-BR" sz="30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Mensagem </a:t>
            </a:r>
            <a:r>
              <a:rPr lang="pt-BR" sz="3000" b="1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5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383721" y="5111791"/>
            <a:ext cx="8205108" cy="7509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1-Jesus é superior a João Batista</a:t>
            </a:r>
            <a:endParaRPr lang="pt-BR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1380134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</a:t>
            </a: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1.19-28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4592" y="449036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4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533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968" y="156797"/>
            <a:ext cx="8960390" cy="415498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Nenhuma </a:t>
            </a:r>
          </a:p>
          <a:p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credencial ministerial </a:t>
            </a:r>
            <a:r>
              <a:rPr lang="pt-BR" sz="6600" b="1" dirty="0" smtClean="0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supera</a:t>
            </a:r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identidade de </a:t>
            </a:r>
            <a:r>
              <a:rPr lang="pt-BR" sz="6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Jesus Cristo </a:t>
            </a:r>
            <a:endParaRPr lang="pt-BR" sz="6600" b="1" dirty="0">
              <a:solidFill>
                <a:srgbClr val="FFFF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1-UMA COMITIVA É ENVIADA A JOÃO BATISTA PARA INVESTIGAR SUA IDENTIDADE? 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8634" y="2083343"/>
            <a:ext cx="5461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Judeus </a:t>
            </a:r>
            <a:r>
              <a:rPr lang="pt-BR" sz="3600" dirty="0">
                <a:solidFill>
                  <a:schemeClr val="accent2">
                    <a:lumMod val="75000"/>
                  </a:schemeClr>
                </a:solidFill>
              </a:rPr>
              <a:t>(19)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I-NARRATIVA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 Quem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 esta comitiva enviada de Jerusalém 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Betânia? 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9" y="2306495"/>
            <a:ext cx="211589" cy="211589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95394" y="2624843"/>
            <a:ext cx="5461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Fariseus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(24)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9" y="2847995"/>
            <a:ext cx="211589" cy="211589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892153" y="3166343"/>
            <a:ext cx="824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Betânia, do outro lado do rio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(24)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9" y="3389495"/>
            <a:ext cx="211589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176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7" grpId="0"/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1-UMA COMITIVA É ENVIADA A JOÃO BATISTA PARA INVESTIGAR SUA IDENTIDADE? 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8634" y="2083343"/>
            <a:ext cx="5461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Judeus </a:t>
            </a:r>
            <a:r>
              <a:rPr lang="pt-BR" sz="3600" dirty="0">
                <a:solidFill>
                  <a:schemeClr val="accent2">
                    <a:lumMod val="75000"/>
                  </a:schemeClr>
                </a:solidFill>
              </a:rPr>
              <a:t>(19)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I-NARRATIVA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 Quem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 esta comitiva enviada de Jerusalém 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Betânia? 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9" y="2306495"/>
            <a:ext cx="211589" cy="211589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95394" y="2624843"/>
            <a:ext cx="5461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Fariseus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(24)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9" y="2847995"/>
            <a:ext cx="211589" cy="211589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892153" y="3166343"/>
            <a:ext cx="824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Betânia, do outro lado do rio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(24)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9" y="3389495"/>
            <a:ext cx="211589" cy="211589"/>
          </a:xfrm>
          <a:prstGeom prst="rect">
            <a:avLst/>
          </a:prstGeom>
        </p:spPr>
      </p:pic>
      <p:pic>
        <p:nvPicPr>
          <p:cNvPr id="1026" name="Picture 2" descr="http://scriptures.lds.org/pt/biblemaps/map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6101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1-UMA COMITIVA É ENVIADA A JOÃO BATISTA PARA INVESTIGAR SUA IDENTIDADE? 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8634" y="2083343"/>
            <a:ext cx="5461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Não era o Cristo 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(20)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I-NARRATIVA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(b) J.B. respondeu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primeiro quem não era (20-21)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9" y="2306495"/>
            <a:ext cx="211589" cy="211589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95394" y="2722118"/>
            <a:ext cx="5461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Não era Elias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(21)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9" y="2945270"/>
            <a:ext cx="211589" cy="211589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892153" y="3341438"/>
            <a:ext cx="824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Não era outro profeta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(24)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9" y="3564590"/>
            <a:ext cx="211589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35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1-UMA COMITIVA É ENVIADA A JOÃO BATISTA PARA INVESTIGAR SUA IDENTIDADE? 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9179" y="1519148"/>
            <a:ext cx="8237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Sua negativa quanto a ser o Messias não o tornava um qualquer 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I-NARRATIVA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(b) J.B. responde quem era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22-23)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44" y="1742300"/>
            <a:ext cx="211589" cy="211589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75938" y="2624843"/>
            <a:ext cx="825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Ele era o profeta anunciado em </a:t>
            </a:r>
            <a:r>
              <a:rPr lang="pt-BR" sz="3600" dirty="0" err="1" smtClean="0"/>
              <a:t>Is</a:t>
            </a:r>
            <a:r>
              <a:rPr lang="pt-BR" sz="3600" dirty="0" smtClean="0"/>
              <a:t> 40.3 </a:t>
            </a:r>
            <a:r>
              <a:rPr lang="pt-BR" sz="3600" dirty="0" smtClean="0">
                <a:solidFill>
                  <a:schemeClr val="accent2">
                    <a:lumMod val="75000"/>
                  </a:schemeClr>
                </a:solidFill>
              </a:rPr>
              <a:t>(23)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04" y="2847995"/>
            <a:ext cx="211589" cy="211589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872698" y="3302528"/>
            <a:ext cx="8243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 smtClean="0"/>
              <a:t>Ele era o profeta que antecederia o Messias </a:t>
            </a:r>
            <a:endParaRPr lang="pt-BR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4" y="3525680"/>
            <a:ext cx="211589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155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2-A </a:t>
            </a:r>
            <a:r>
              <a:rPr lang="pt-BR" sz="28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COMITIVA </a:t>
            </a:r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INVESTIGA AS CREDENCIAIS DE J.B.? 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66" y="2052208"/>
            <a:ext cx="8245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/>
              <a:t>Para os fariseus o batismo </a:t>
            </a:r>
            <a:r>
              <a:rPr lang="pt-BR" sz="2800" dirty="0" smtClean="0"/>
              <a:t>era ... 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I-NARRATIVA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974990"/>
            <a:ext cx="9144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(*) 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</a:t>
            </a: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batizas, se não és o Cristo, Elias, nem o profeta</a:t>
            </a:r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892153" y="3166343"/>
            <a:ext cx="8243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...administrado por uma figura escatológica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9" y="3389495"/>
            <a:ext cx="211589" cy="211589"/>
          </a:xfrm>
          <a:prstGeom prst="rect">
            <a:avLst/>
          </a:prstGeom>
        </p:spPr>
      </p:pic>
      <p:sp>
        <p:nvSpPr>
          <p:cNvPr id="14" name="TextBox 1"/>
          <p:cNvSpPr txBox="1"/>
          <p:nvPr/>
        </p:nvSpPr>
        <p:spPr>
          <a:xfrm>
            <a:off x="908368" y="3766208"/>
            <a:ext cx="8243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... por influência de </a:t>
            </a:r>
            <a:r>
              <a:rPr lang="pt-BR" sz="2800" dirty="0" err="1" smtClean="0"/>
              <a:t>Qumrã</a:t>
            </a:r>
            <a:r>
              <a:rPr lang="pt-BR" sz="2800" dirty="0" smtClean="0"/>
              <a:t> e outros essênios ligavam o batismo as purificações (p.e. </a:t>
            </a:r>
            <a:r>
              <a:rPr lang="pt-BR" sz="2800" dirty="0" err="1" smtClean="0"/>
              <a:t>Ez</a:t>
            </a:r>
            <a:r>
              <a:rPr lang="pt-BR" sz="2800" dirty="0" smtClean="0"/>
              <a:t> 36.25)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4" y="3989360"/>
            <a:ext cx="211589" cy="211589"/>
          </a:xfrm>
          <a:prstGeom prst="rect">
            <a:avLst/>
          </a:prstGeom>
        </p:spPr>
      </p:pic>
      <p:sp>
        <p:nvSpPr>
          <p:cNvPr id="16" name="TextBox 1"/>
          <p:cNvSpPr txBox="1"/>
          <p:nvPr/>
        </p:nvSpPr>
        <p:spPr>
          <a:xfrm>
            <a:off x="895394" y="2663753"/>
            <a:ext cx="8245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...um </a:t>
            </a:r>
            <a:r>
              <a:rPr lang="pt-BR" sz="2800" dirty="0"/>
              <a:t>rito </a:t>
            </a:r>
            <a:r>
              <a:rPr lang="pt-BR" sz="2800" dirty="0" smtClean="0"/>
              <a:t>escatológico;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9" y="2886905"/>
            <a:ext cx="211589" cy="211589"/>
          </a:xfrm>
          <a:prstGeom prst="rect">
            <a:avLst/>
          </a:prstGeom>
        </p:spPr>
      </p:pic>
      <p:sp>
        <p:nvSpPr>
          <p:cNvPr id="8" name="Texto explicativo retangular com cantos arredondados 7"/>
          <p:cNvSpPr/>
          <p:nvPr/>
        </p:nvSpPr>
        <p:spPr>
          <a:xfrm>
            <a:off x="881022" y="4504305"/>
            <a:ext cx="7805709" cy="1736646"/>
          </a:xfrm>
          <a:prstGeom prst="wedgeRoundRectCallout">
            <a:avLst>
              <a:gd name="adj1" fmla="val -33046"/>
              <a:gd name="adj2" fmla="val -6285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2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A questão é: Se J.B. nega ser o Cristo, por que faz aquilo que é próprio ao Messias?</a:t>
            </a:r>
            <a:endParaRPr lang="pt-BR" sz="3200" b="1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18" name="Texto explicativo retangular com cantos arredondados 17"/>
          <p:cNvSpPr/>
          <p:nvPr/>
        </p:nvSpPr>
        <p:spPr>
          <a:xfrm>
            <a:off x="881021" y="4656705"/>
            <a:ext cx="7805709" cy="646986"/>
          </a:xfrm>
          <a:prstGeom prst="wedgeRoundRectCallout">
            <a:avLst>
              <a:gd name="adj1" fmla="val -31052"/>
              <a:gd name="adj2" fmla="val -104953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200" b="1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De onde vinha a autoridade de J.B.?</a:t>
            </a:r>
            <a:endParaRPr lang="pt-BR" sz="3200" b="1" dirty="0">
              <a:solidFill>
                <a:srgbClr val="FF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19" name="Texto explicativo retangular com cantos arredondados 18"/>
          <p:cNvSpPr/>
          <p:nvPr/>
        </p:nvSpPr>
        <p:spPr>
          <a:xfrm>
            <a:off x="592721" y="2052208"/>
            <a:ext cx="7805709" cy="1736646"/>
          </a:xfrm>
          <a:prstGeom prst="wedgeRoundRectCallout">
            <a:avLst>
              <a:gd name="adj1" fmla="val -33046"/>
              <a:gd name="adj2" fmla="val -6285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A resposta de J.B.: </a:t>
            </a:r>
          </a:p>
          <a:p>
            <a:pPr lvl="0"/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Aquilo que faço serve para apontar a proximidade do Messias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(v.23) </a:t>
            </a:r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35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7" grpId="0"/>
      <p:bldP spid="12" grpId="0"/>
      <p:bldP spid="14" grpId="0"/>
      <p:bldP spid="16" grpId="0"/>
      <p:bldP spid="8" grpId="0" animBg="1"/>
      <p:bldP spid="8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 – J.B. ANUNCIA SOBRE O MESSIAS AOS INTEGRANTES DA COMITIVA? </a:t>
            </a:r>
            <a:r>
              <a:rPr lang="pt-BR" sz="28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(26b-27)</a:t>
            </a:r>
            <a:endParaRPr lang="pt-BR" sz="3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I-NARRATIVA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191" y="124736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 Explica o caráter do batismo: apontar Cristo!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-11191" y="1925127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(b) Explica que o Messias já estava presente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-11191" y="263022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(c) Demonstra humildade a respeito de Cristo </a:t>
            </a:r>
            <a:endParaRPr lang="pt-BR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908368" y="3318743"/>
            <a:ext cx="8243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i="1" dirty="0" smtClean="0"/>
              <a:t>“Eu </a:t>
            </a:r>
            <a:r>
              <a:rPr lang="pt-BR" sz="2800" i="1" dirty="0"/>
              <a:t>não sou digno de desatar-lhe as correias das </a:t>
            </a:r>
            <a:r>
              <a:rPr lang="pt-BR" sz="2800" i="1" dirty="0" smtClean="0"/>
              <a:t>sandálias”</a:t>
            </a:r>
            <a:endParaRPr lang="pt-BR" sz="2800" i="1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4" y="3600260"/>
            <a:ext cx="211589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545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II-IMPLICAÇÕES (</a:t>
            </a:r>
            <a:r>
              <a:rPr lang="pt-BR" sz="3500" dirty="0" err="1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Msg</a:t>
            </a:r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Central)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" name="Rectangle 1"/>
          <p:cNvSpPr/>
          <p:nvPr/>
        </p:nvSpPr>
        <p:spPr>
          <a:xfrm>
            <a:off x="383721" y="31665"/>
            <a:ext cx="8205108" cy="1870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 é superior a todos os profetas!</a:t>
            </a:r>
            <a:endParaRPr lang="pt-B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"/>
          <p:cNvSpPr/>
          <p:nvPr/>
        </p:nvSpPr>
        <p:spPr>
          <a:xfrm>
            <a:off x="136187" y="1858436"/>
            <a:ext cx="8832715" cy="38831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1.1-3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pt-B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“Há </a:t>
            </a:r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 tempo Deus falou muitas vezes e de várias maneiras aos nossos antepassados por meio dos profetas, </a:t>
            </a:r>
            <a:r>
              <a:rPr lang="pt-BR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</a:t>
            </a:r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nestes últimos dias falou-nos por meio do Filho, a quem constituiu herdeiro de todas as coisas e por meio de quem fez o universo. </a:t>
            </a:r>
            <a:r>
              <a:rPr lang="pt-BR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pt-B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Filho é o resplendor da glória de Deus e a expressão exata do seu ser, sustentando todas as coisas por sua palavra poderosa. </a:t>
            </a:r>
            <a:endParaRPr lang="pt-BR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3436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968" y="156797"/>
            <a:ext cx="8960390" cy="415498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Nenhuma </a:t>
            </a:r>
          </a:p>
          <a:p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credencial ministerial </a:t>
            </a:r>
            <a:r>
              <a:rPr lang="pt-BR" sz="6600" b="1" dirty="0" smtClean="0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supera</a:t>
            </a:r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identidade de </a:t>
            </a:r>
            <a:r>
              <a:rPr lang="pt-BR" sz="6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Jesus Cristo </a:t>
            </a:r>
            <a:endParaRPr lang="pt-BR" sz="6600" b="1" dirty="0">
              <a:solidFill>
                <a:srgbClr val="FFFF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2039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2920" y="232443"/>
            <a:ext cx="87159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pt-BR" sz="3600" b="1" dirty="0">
                <a:solidFill>
                  <a:schemeClr val="accent1">
                    <a:lumMod val="50000"/>
                  </a:schemeClr>
                </a:solidFill>
              </a:rPr>
              <a:t>PRINCIPAL: </a:t>
            </a:r>
            <a:r>
              <a:rPr lang="pt-BR" sz="3600" b="1" dirty="0">
                <a:solidFill>
                  <a:schemeClr val="accent6">
                    <a:lumMod val="75000"/>
                  </a:schemeClr>
                </a:solidFill>
              </a:rPr>
              <a:t>Jesus Cristo precisa ser reconhecido como superior a qualquer profeta!</a:t>
            </a:r>
            <a:endParaRPr lang="pt-B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III-APLICAÇÕES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875488" y="2175001"/>
            <a:ext cx="7743217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ebdings"/>
              <a:buChar char=""/>
            </a:pPr>
            <a:r>
              <a:rPr lang="pt-BR" sz="2800" i="1" dirty="0">
                <a:ea typeface="Calibri"/>
                <a:cs typeface="Times New Roman"/>
              </a:rPr>
              <a:t>As pessoas vivem sua vida cristã correndo atrás de homens comuns que se auto denominam profetas, apóstolos, “deuses”; quando deveriam concentrar sua fé em Cristo.</a:t>
            </a:r>
            <a:endParaRPr lang="pt-B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05502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2920" y="232443"/>
            <a:ext cx="8715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</a:rPr>
              <a:t>LIÇÕES PRÁTICAS: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III-APLICAÇÕES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875488" y="2175001"/>
            <a:ext cx="7743217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ebdings"/>
              <a:buChar char=""/>
            </a:pPr>
            <a:r>
              <a:rPr lang="pt-BR" sz="3600" i="1" dirty="0" smtClean="0">
                <a:ea typeface="Calibri"/>
                <a:cs typeface="Times New Roman"/>
              </a:rPr>
              <a:t> Como você investiga a verdade?</a:t>
            </a:r>
            <a:endParaRPr lang="pt-BR" sz="3600" dirty="0">
              <a:ea typeface="Calibri"/>
              <a:cs typeface="Times New Roman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10033" y="974672"/>
            <a:ext cx="8715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pt-BR" sz="3600" b="1" dirty="0" smtClean="0">
                <a:solidFill>
                  <a:schemeClr val="accent6">
                    <a:lumMod val="75000"/>
                  </a:schemeClr>
                </a:solidFill>
              </a:rPr>
              <a:t>Investigar </a:t>
            </a:r>
            <a:r>
              <a:rPr lang="pt-BR" sz="3600" b="1" dirty="0">
                <a:solidFill>
                  <a:schemeClr val="accent6">
                    <a:lumMod val="75000"/>
                  </a:schemeClr>
                </a:solidFill>
              </a:rPr>
              <a:t>a verdade sempre é saudável!</a:t>
            </a:r>
            <a:endParaRPr lang="pt-B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866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2920" y="232443"/>
            <a:ext cx="8715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</a:rPr>
              <a:t>LIÇÕES PRÁTICAS: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III-APLICAÇÕES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875488" y="2291731"/>
            <a:ext cx="7743217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ebdings"/>
              <a:buChar char=""/>
            </a:pPr>
            <a:r>
              <a:rPr lang="pt-BR" sz="2800" i="1" dirty="0" smtClean="0">
                <a:ea typeface="Calibri"/>
                <a:cs typeface="Times New Roman"/>
              </a:rPr>
              <a:t> </a:t>
            </a:r>
            <a:r>
              <a:rPr lang="pt-BR" sz="3600" i="1" dirty="0" smtClean="0">
                <a:ea typeface="Calibri"/>
                <a:cs typeface="Times New Roman"/>
              </a:rPr>
              <a:t>Você </a:t>
            </a:r>
            <a:r>
              <a:rPr lang="pt-BR" sz="3600" i="1" dirty="0">
                <a:ea typeface="Calibri"/>
                <a:cs typeface="Times New Roman"/>
              </a:rPr>
              <a:t>consegue entender a diferença entre um líder na igreja e a autoridade de Cristo?</a:t>
            </a:r>
            <a:endParaRPr lang="pt-BR" sz="3600" dirty="0">
              <a:ea typeface="Calibri"/>
              <a:cs typeface="Times New Roman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10033" y="974672"/>
            <a:ext cx="8715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pt-BR" sz="3600" b="1" dirty="0" smtClean="0">
                <a:solidFill>
                  <a:schemeClr val="accent6">
                    <a:lumMod val="75000"/>
                  </a:schemeClr>
                </a:solidFill>
              </a:rPr>
              <a:t>Identificar </a:t>
            </a:r>
            <a:r>
              <a:rPr lang="pt-BR" sz="3600" b="1" dirty="0">
                <a:solidFill>
                  <a:schemeClr val="accent6">
                    <a:lumMod val="75000"/>
                  </a:schemeClr>
                </a:solidFill>
              </a:rPr>
              <a:t>a centralidade de Cristo sempre é recomendável !</a:t>
            </a:r>
            <a:endParaRPr lang="pt-B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098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2920" y="232443"/>
            <a:ext cx="8715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 smtClean="0">
                <a:solidFill>
                  <a:schemeClr val="accent1">
                    <a:lumMod val="50000"/>
                  </a:schemeClr>
                </a:solidFill>
              </a:rPr>
              <a:t>LIÇÕES PRÁTICAS: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-7951" y="6227058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55A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III-APLICAÇÕES</a:t>
            </a:r>
            <a:endParaRPr lang="pt-BR" sz="3000" dirty="0">
              <a:solidFill>
                <a:srgbClr val="C55A1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875488" y="2291731"/>
            <a:ext cx="7743217" cy="2463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ebdings"/>
              <a:buChar char=""/>
            </a:pPr>
            <a:r>
              <a:rPr lang="pt-BR" sz="2800" i="1" dirty="0" smtClean="0">
                <a:ea typeface="Calibri"/>
                <a:cs typeface="Times New Roman"/>
              </a:rPr>
              <a:t> </a:t>
            </a:r>
            <a:r>
              <a:rPr lang="pt-BR" sz="3600" i="1" dirty="0" smtClean="0">
                <a:ea typeface="Calibri"/>
                <a:cs typeface="Times New Roman"/>
              </a:rPr>
              <a:t>Você </a:t>
            </a:r>
            <a:r>
              <a:rPr lang="pt-BR" sz="3600" i="1" dirty="0">
                <a:ea typeface="Calibri"/>
                <a:cs typeface="Times New Roman"/>
              </a:rPr>
              <a:t>consegue entender que nenhuma posição de liderança na igreja oferece um nível de autoridade igual a de Jesus?</a:t>
            </a:r>
            <a:endParaRPr lang="pt-BR" sz="3600" dirty="0">
              <a:ea typeface="Calibri"/>
              <a:cs typeface="Times New Roman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10033" y="974672"/>
            <a:ext cx="8715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pt-BR" sz="3600" b="1" dirty="0" smtClean="0">
                <a:solidFill>
                  <a:schemeClr val="accent6">
                    <a:lumMod val="75000"/>
                  </a:schemeClr>
                </a:solidFill>
              </a:rPr>
              <a:t>Pensar </a:t>
            </a:r>
            <a:r>
              <a:rPr lang="pt-BR" sz="3600" b="1" dirty="0">
                <a:solidFill>
                  <a:schemeClr val="accent6">
                    <a:lumMod val="75000"/>
                  </a:schemeClr>
                </a:solidFill>
              </a:rPr>
              <a:t>e agir com humildade diante de Cristo sempre é apreciável!</a:t>
            </a:r>
            <a:endParaRPr lang="pt-B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96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968" y="156797"/>
            <a:ext cx="8960390" cy="415498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Nenhuma </a:t>
            </a:r>
          </a:p>
          <a:p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credencial ministerial </a:t>
            </a:r>
            <a:r>
              <a:rPr lang="pt-BR" sz="6600" b="1" dirty="0" smtClean="0"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supera</a:t>
            </a:r>
            <a:r>
              <a:rPr lang="pt-BR" sz="6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identidade de </a:t>
            </a:r>
            <a:r>
              <a:rPr lang="pt-BR" sz="6600" b="1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Jesus Cristo </a:t>
            </a:r>
            <a:endParaRPr lang="pt-BR" sz="6600" b="1" dirty="0">
              <a:solidFill>
                <a:srgbClr val="FFFF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96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1049</TotalTime>
  <Words>684</Words>
  <Application>Microsoft Office PowerPoint</Application>
  <PresentationFormat>Apresentação na tela (4:3)</PresentationFormat>
  <Paragraphs>79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85</cp:revision>
  <dcterms:created xsi:type="dcterms:W3CDTF">2015-02-28T18:51:08Z</dcterms:created>
  <dcterms:modified xsi:type="dcterms:W3CDTF">2015-03-27T15:05:16Z</dcterms:modified>
</cp:coreProperties>
</file>